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Lst>
  <p:sldSz cy="5143500" cx="9144000"/>
  <p:notesSz cx="6858000" cy="9144000"/>
  <p:embeddedFontLst>
    <p:embeddedFont>
      <p:font typeface="Dosis"/>
      <p:regular r:id="rId10"/>
      <p:bold r:id="rId11"/>
    </p:embeddedFont>
    <p:embeddedFont>
      <p:font typeface="Roboto"/>
      <p:regular r:id="rId12"/>
      <p:bold r:id="rId13"/>
      <p:italic r:id="rId14"/>
      <p:boldItalic r:id="rId15"/>
    </p:embeddedFon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Dosis-bold.fntdata"/><Relationship Id="rId10" Type="http://schemas.openxmlformats.org/officeDocument/2006/relationships/font" Target="fonts/Dosis-regular.fntdata"/><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slideMaster" Target="slideMasters/slideMaster2.xml"/><Relationship Id="rId19" Type="http://schemas.openxmlformats.org/officeDocument/2006/relationships/font" Target="fonts/Nunito-boldItalic.fntdata"/><Relationship Id="rId6" Type="http://schemas.openxmlformats.org/officeDocument/2006/relationships/notesMaster" Target="notesMasters/notesMaster1.xml"/><Relationship Id="rId18"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84eb88a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84eb88a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9c81fab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9c81fab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84eb88aa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84eb88aa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5" y="744575"/>
            <a:ext cx="38523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3300"/>
              <a:buNone/>
              <a:defRPr b="1" sz="3300">
                <a:solidFill>
                  <a:schemeClr val="lt1"/>
                </a:solidFill>
              </a:defRPr>
            </a:lvl1pPr>
            <a:lvl2pPr lvl="1" algn="ctr">
              <a:spcBef>
                <a:spcPts val="0"/>
              </a:spcBef>
              <a:spcAft>
                <a:spcPts val="0"/>
              </a:spcAft>
              <a:buClr>
                <a:schemeClr val="lt1"/>
              </a:buClr>
              <a:buSzPts val="3300"/>
              <a:buNone/>
              <a:defRPr b="1" sz="3300">
                <a:solidFill>
                  <a:schemeClr val="lt1"/>
                </a:solidFill>
              </a:defRPr>
            </a:lvl2pPr>
            <a:lvl3pPr lvl="2" algn="ctr">
              <a:spcBef>
                <a:spcPts val="0"/>
              </a:spcBef>
              <a:spcAft>
                <a:spcPts val="0"/>
              </a:spcAft>
              <a:buClr>
                <a:schemeClr val="lt1"/>
              </a:buClr>
              <a:buSzPts val="3300"/>
              <a:buNone/>
              <a:defRPr b="1" sz="3300">
                <a:solidFill>
                  <a:schemeClr val="lt1"/>
                </a:solidFill>
              </a:defRPr>
            </a:lvl3pPr>
            <a:lvl4pPr lvl="3" algn="ctr">
              <a:spcBef>
                <a:spcPts val="0"/>
              </a:spcBef>
              <a:spcAft>
                <a:spcPts val="0"/>
              </a:spcAft>
              <a:buClr>
                <a:schemeClr val="lt1"/>
              </a:buClr>
              <a:buSzPts val="3300"/>
              <a:buNone/>
              <a:defRPr b="1" sz="3300">
                <a:solidFill>
                  <a:schemeClr val="lt1"/>
                </a:solidFill>
              </a:defRPr>
            </a:lvl4pPr>
            <a:lvl5pPr lvl="4" algn="ctr">
              <a:spcBef>
                <a:spcPts val="0"/>
              </a:spcBef>
              <a:spcAft>
                <a:spcPts val="0"/>
              </a:spcAft>
              <a:buClr>
                <a:schemeClr val="lt1"/>
              </a:buClr>
              <a:buSzPts val="3300"/>
              <a:buNone/>
              <a:defRPr b="1" sz="3300">
                <a:solidFill>
                  <a:schemeClr val="lt1"/>
                </a:solidFill>
              </a:defRPr>
            </a:lvl5pPr>
            <a:lvl6pPr lvl="5" algn="ctr">
              <a:spcBef>
                <a:spcPts val="0"/>
              </a:spcBef>
              <a:spcAft>
                <a:spcPts val="0"/>
              </a:spcAft>
              <a:buClr>
                <a:schemeClr val="lt1"/>
              </a:buClr>
              <a:buSzPts val="3300"/>
              <a:buNone/>
              <a:defRPr b="1" sz="3300">
                <a:solidFill>
                  <a:schemeClr val="lt1"/>
                </a:solidFill>
              </a:defRPr>
            </a:lvl6pPr>
            <a:lvl7pPr lvl="6" algn="ctr">
              <a:spcBef>
                <a:spcPts val="0"/>
              </a:spcBef>
              <a:spcAft>
                <a:spcPts val="0"/>
              </a:spcAft>
              <a:buClr>
                <a:schemeClr val="lt1"/>
              </a:buClr>
              <a:buSzPts val="3300"/>
              <a:buNone/>
              <a:defRPr b="1" sz="3300">
                <a:solidFill>
                  <a:schemeClr val="lt1"/>
                </a:solidFill>
              </a:defRPr>
            </a:lvl7pPr>
            <a:lvl8pPr lvl="7" algn="ctr">
              <a:spcBef>
                <a:spcPts val="0"/>
              </a:spcBef>
              <a:spcAft>
                <a:spcPts val="0"/>
              </a:spcAft>
              <a:buClr>
                <a:schemeClr val="lt1"/>
              </a:buClr>
              <a:buSzPts val="3300"/>
              <a:buNone/>
              <a:defRPr b="1" sz="3300">
                <a:solidFill>
                  <a:schemeClr val="lt1"/>
                </a:solidFill>
              </a:defRPr>
            </a:lvl8pPr>
            <a:lvl9pPr lvl="8" algn="ctr">
              <a:spcBef>
                <a:spcPts val="0"/>
              </a:spcBef>
              <a:spcAft>
                <a:spcPts val="0"/>
              </a:spcAft>
              <a:buClr>
                <a:schemeClr val="lt1"/>
              </a:buClr>
              <a:buSzPts val="3300"/>
              <a:buNone/>
              <a:defRPr b="1" sz="3300">
                <a:solidFill>
                  <a:schemeClr val="lt1"/>
                </a:solidFill>
              </a:defRPr>
            </a:lvl9pPr>
          </a:lstStyle>
          <a:p/>
        </p:txBody>
      </p:sp>
      <p:sp>
        <p:nvSpPr>
          <p:cNvPr id="11" name="Google Shape;11;p2"/>
          <p:cNvSpPr txBox="1"/>
          <p:nvPr>
            <p:ph idx="1" type="subTitle"/>
          </p:nvPr>
        </p:nvSpPr>
        <p:spPr>
          <a:xfrm>
            <a:off x="4980000" y="2834125"/>
            <a:ext cx="3852300" cy="1713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12175"/>
            <a:ext cx="76323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1161800"/>
            <a:ext cx="3736800" cy="20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indent="0" lvl="0" marL="0" rtl="0" algn="ctr">
              <a:spcBef>
                <a:spcPts val="0"/>
              </a:spcBef>
              <a:spcAft>
                <a:spcPts val="0"/>
              </a:spcAft>
              <a:buSzPts val="990"/>
              <a:buNone/>
            </a:pPr>
            <a:r>
              <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Created by: </a:t>
            </a:r>
            <a:endParaRPr b="1" sz="1200">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Your Name</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Email</a:t>
            </a:r>
            <a:r>
              <a:rPr lang="en" sz="1200">
                <a:latin typeface="Dosis"/>
                <a:ea typeface="Dosis"/>
                <a:cs typeface="Dosis"/>
                <a:sym typeface="Dosis"/>
              </a:rPr>
              <a:t> </a:t>
            </a:r>
            <a:endParaRPr sz="1200">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linkedIn Profile</a:t>
            </a:r>
            <a:endParaRPr sz="1200">
              <a:latin typeface="Dosis"/>
              <a:ea typeface="Dosis"/>
              <a:cs typeface="Dosis"/>
              <a:sym typeface="Dosis"/>
            </a:endParaRPr>
          </a:p>
        </p:txBody>
      </p:sp>
      <p:pic>
        <p:nvPicPr>
          <p:cNvPr id="101" name="Google Shape;101;p25"/>
          <p:cNvPicPr preferRelativeResize="0"/>
          <p:nvPr/>
        </p:nvPicPr>
        <p:blipFill rotWithShape="1">
          <a:blip r:embed="rId4">
            <a:alphaModFix/>
          </a:blip>
          <a:srcRect b="0" l="0" r="0" t="0"/>
          <a:stretch/>
        </p:blipFill>
        <p:spPr>
          <a:xfrm>
            <a:off x="4665150" y="685600"/>
            <a:ext cx="1218600" cy="1218600"/>
          </a:xfrm>
          <a:prstGeom prst="roundRect">
            <a:avLst>
              <a:gd fmla="val 50000" name="adj"/>
            </a:avLst>
          </a:prstGeom>
          <a:noFill/>
          <a:ln cap="flat" cmpd="sng" w="9525">
            <a:solidFill>
              <a:schemeClr val="dk1"/>
            </a:solidFill>
            <a:prstDash val="solid"/>
            <a:round/>
            <a:headEnd len="sm" w="sm" type="none"/>
            <a:tailEnd len="sm" w="sm" type="none"/>
          </a:ln>
        </p:spPr>
      </p:pic>
      <p:sp>
        <p:nvSpPr>
          <p:cNvPr id="102" name="Google Shape;102;p25"/>
          <p:cNvSpPr txBox="1"/>
          <p:nvPr>
            <p:ph idx="1" type="subTitle"/>
          </p:nvPr>
        </p:nvSpPr>
        <p:spPr>
          <a:xfrm>
            <a:off x="4665150" y="2202425"/>
            <a:ext cx="4167000" cy="22980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1018"/>
              <a:buNone/>
            </a:pPr>
            <a:r>
              <a:rPr lang="en" sz="1217">
                <a:solidFill>
                  <a:schemeClr val="dk1"/>
                </a:solidFill>
                <a:latin typeface="Nunito"/>
                <a:ea typeface="Nunito"/>
                <a:cs typeface="Nunito"/>
                <a:sym typeface="Nunito"/>
              </a:rPr>
              <a:t>“</a:t>
            </a:r>
            <a:r>
              <a:rPr b="1" lang="en" sz="1217">
                <a:solidFill>
                  <a:schemeClr val="dk1"/>
                </a:solidFill>
                <a:latin typeface="Nunito"/>
                <a:ea typeface="Nunito"/>
                <a:cs typeface="Nunito"/>
                <a:sym typeface="Nunito"/>
              </a:rPr>
              <a:t>Write your resume in here</a:t>
            </a:r>
            <a:r>
              <a:rPr lang="en" sz="1217">
                <a:solidFill>
                  <a:schemeClr val="dk1"/>
                </a:solidFill>
                <a:latin typeface="Nunito"/>
                <a:ea typeface="Nunito"/>
                <a:cs typeface="Nunito"/>
                <a:sym typeface="Nunito"/>
              </a:rPr>
              <a:t>. Lorem ipsum dolor sit amet, consectetur adipiscing elit. Duis volutpat euismod mi, sit amet mollis enim venenatis in. Vivamus dapibus velit at placerat malesuada. Vivamus non viverra nunc. Sed rhoncus rutrum lacinia. Curabitur non mollis urna, eget ultricies metus. Morbi vel laoreet dolor, faucibus iaculis est. Sed varius facilisis quam, a rutrum velit. </a:t>
            </a:r>
            <a:r>
              <a:rPr lang="en" sz="1217">
                <a:solidFill>
                  <a:schemeClr val="dk1"/>
                </a:solidFill>
                <a:latin typeface="Nunito"/>
                <a:ea typeface="Nunito"/>
                <a:cs typeface="Nunito"/>
                <a:sym typeface="Nunito"/>
              </a:rPr>
              <a:t>Duis venenatis consequat lobortis. Nam sed urna nec lacus finibus facilisis non at arcu. Morbi consectetur, mi a fringilla vehicula, arcu justo mollis urna, condimentum faucibus eros sapien ac arcu. Morbi nec elit sed ligula pulvinar pellentesque. </a:t>
            </a:r>
            <a:r>
              <a:rPr lang="en" sz="1217">
                <a:solidFill>
                  <a:schemeClr val="dk1"/>
                </a:solidFill>
                <a:latin typeface="Nunito"/>
                <a:ea typeface="Nunito"/>
                <a:cs typeface="Nunito"/>
                <a:sym typeface="Nunito"/>
              </a:rPr>
              <a:t>”</a:t>
            </a:r>
            <a:endParaRPr sz="279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0" y="-12175"/>
            <a:ext cx="79263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latin typeface="Roboto"/>
                <a:ea typeface="Roboto"/>
                <a:cs typeface="Roboto"/>
                <a:sym typeface="Roboto"/>
              </a:rPr>
              <a:t>Overview</a:t>
            </a:r>
            <a:endParaRPr b="1" sz="2220">
              <a:solidFill>
                <a:schemeClr val="lt1"/>
              </a:solidFill>
              <a:latin typeface="Roboto"/>
              <a:ea typeface="Roboto"/>
              <a:cs typeface="Roboto"/>
              <a:sym typeface="Roboto"/>
            </a:endParaRPr>
          </a:p>
        </p:txBody>
      </p:sp>
      <p:sp>
        <p:nvSpPr>
          <p:cNvPr id="108" name="Google Shape;108;p26"/>
          <p:cNvSpPr txBox="1"/>
          <p:nvPr>
            <p:ph idx="1" type="body"/>
          </p:nvPr>
        </p:nvSpPr>
        <p:spPr>
          <a:xfrm>
            <a:off x="311700" y="1506875"/>
            <a:ext cx="8520600" cy="3062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type="title"/>
          </p:nvPr>
        </p:nvSpPr>
        <p:spPr>
          <a:xfrm>
            <a:off x="0" y="-12175"/>
            <a:ext cx="7866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Data Preprocessing</a:t>
            </a:r>
            <a:endParaRPr b="1"/>
          </a:p>
        </p:txBody>
      </p:sp>
      <p:sp>
        <p:nvSpPr>
          <p:cNvPr id="114" name="Google Shape;114;p27"/>
          <p:cNvSpPr txBox="1"/>
          <p:nvPr>
            <p:ph idx="1" type="body"/>
          </p:nvPr>
        </p:nvSpPr>
        <p:spPr>
          <a:xfrm>
            <a:off x="311700" y="823775"/>
            <a:ext cx="8520600" cy="4098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 sz="1500">
                <a:solidFill>
                  <a:schemeClr val="dk1"/>
                </a:solidFill>
              </a:rPr>
              <a:t>Tulislah proses data preprocessing yang kamu lakukan, dan jelaskan secara singkat bagaimana kamu melakukannya, dan alasan mengapa kamu melakukan proses tersebut.</a:t>
            </a:r>
            <a:br>
              <a:rPr lang="en" sz="1500">
                <a:solidFill>
                  <a:schemeClr val="dk1"/>
                </a:solidFill>
              </a:rPr>
            </a:b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Source code yang sudah kamu buat, dapat ditampilkan dan berikan link untuk mengakses file tersebut. Contohnya seperti di pojok kanan bawah.</a:t>
            </a:r>
            <a:endParaRPr sz="150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